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>
        <p:scale>
          <a:sx n="41" d="100"/>
          <a:sy n="41" d="100"/>
        </p:scale>
        <p:origin x="2538" y="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43D0-8E5D-4D3F-9711-B6A543A81637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BB73-7796-446B-9277-2E3DE43EF1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76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43D0-8E5D-4D3F-9711-B6A543A81637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BB73-7796-446B-9277-2E3DE43EF1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40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43D0-8E5D-4D3F-9711-B6A543A81637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BB73-7796-446B-9277-2E3DE43EF1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116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43D0-8E5D-4D3F-9711-B6A543A81637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BB73-7796-446B-9277-2E3DE43EF1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508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43D0-8E5D-4D3F-9711-B6A543A81637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BB73-7796-446B-9277-2E3DE43EF1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231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43D0-8E5D-4D3F-9711-B6A543A81637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BB73-7796-446B-9277-2E3DE43EF1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8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43D0-8E5D-4D3F-9711-B6A543A81637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BB73-7796-446B-9277-2E3DE43EF1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86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43D0-8E5D-4D3F-9711-B6A543A81637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BB73-7796-446B-9277-2E3DE43EF1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8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43D0-8E5D-4D3F-9711-B6A543A81637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BB73-7796-446B-9277-2E3DE43EF1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24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43D0-8E5D-4D3F-9711-B6A543A81637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BB73-7796-446B-9277-2E3DE43EF1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931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43D0-8E5D-4D3F-9711-B6A543A81637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BB73-7796-446B-9277-2E3DE43EF1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249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D43D0-8E5D-4D3F-9711-B6A543A81637}" type="datetimeFigureOut">
              <a:rPr lang="de-DE" smtClean="0"/>
              <a:t>24.01.2017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6BB73-7796-446B-9277-2E3DE43EF1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8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schulzeentrup@web.d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561148" y="560486"/>
            <a:ext cx="377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Anmeldung DM Oldtimerpflügen </a:t>
            </a:r>
            <a:r>
              <a:rPr lang="de-DE" dirty="0" smtClean="0"/>
              <a:t>2017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47114" y="1603717"/>
            <a:ext cx="5996898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smtClean="0"/>
              <a:t>Name Vorname                                                                    </a:t>
            </a:r>
          </a:p>
          <a:p>
            <a:endParaRPr lang="de-DE" u="sng" dirty="0"/>
          </a:p>
          <a:p>
            <a:r>
              <a:rPr lang="de-DE" u="sng" dirty="0" smtClean="0"/>
              <a:t>Wohnort:                                                                                </a:t>
            </a:r>
          </a:p>
          <a:p>
            <a:endParaRPr lang="de-DE" u="sng" dirty="0"/>
          </a:p>
          <a:p>
            <a:r>
              <a:rPr lang="de-DE" u="sng" dirty="0" smtClean="0"/>
              <a:t>Pflug ,Fabrikat, Baujahr, Anzahl der Schaare</a:t>
            </a:r>
          </a:p>
          <a:p>
            <a:endParaRPr lang="de-DE" u="sng" dirty="0"/>
          </a:p>
          <a:p>
            <a:r>
              <a:rPr lang="de-DE" u="sng" dirty="0" smtClean="0"/>
              <a:t>                                                                              </a:t>
            </a:r>
          </a:p>
          <a:p>
            <a:endParaRPr lang="de-DE" u="sng" dirty="0"/>
          </a:p>
          <a:p>
            <a:r>
              <a:rPr lang="de-DE" u="sng" dirty="0" smtClean="0"/>
              <a:t>Schlepper, Fabrikat, Baujahr,</a:t>
            </a:r>
          </a:p>
          <a:p>
            <a:endParaRPr lang="de-DE" u="sng" dirty="0"/>
          </a:p>
          <a:p>
            <a:r>
              <a:rPr lang="de-DE" u="sng" dirty="0" smtClean="0"/>
              <a:t>                                                                                                    </a:t>
            </a:r>
          </a:p>
          <a:p>
            <a:endParaRPr lang="de-DE" u="sng" dirty="0"/>
          </a:p>
          <a:p>
            <a:r>
              <a:rPr lang="de-DE" u="sng" dirty="0" smtClean="0"/>
              <a:t>Klasse:     Anhänge        Oldtimer Hydraulik           Classic</a:t>
            </a:r>
          </a:p>
          <a:p>
            <a:r>
              <a:rPr lang="de-DE" dirty="0" smtClean="0"/>
              <a:t>                        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15 € Startgebühr entrichte ich bei der </a:t>
            </a:r>
            <a:r>
              <a:rPr lang="de-DE" dirty="0" err="1" smtClean="0"/>
              <a:t>Sartnummernauslosung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Unterschrift                                       Telefonnummer</a:t>
            </a:r>
          </a:p>
          <a:p>
            <a:endParaRPr lang="de-DE"/>
          </a:p>
          <a:p>
            <a:endParaRPr lang="de-DE" dirty="0" smtClean="0"/>
          </a:p>
        </p:txBody>
      </p:sp>
      <p:sp>
        <p:nvSpPr>
          <p:cNvPr id="6" name="Rechteck 5"/>
          <p:cNvSpPr/>
          <p:nvPr/>
        </p:nvSpPr>
        <p:spPr>
          <a:xfrm>
            <a:off x="1744391" y="5303519"/>
            <a:ext cx="436102" cy="2954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641181" y="5273035"/>
            <a:ext cx="436102" cy="2954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5369162" y="5284757"/>
            <a:ext cx="436102" cy="2954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131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2" y="4359525"/>
            <a:ext cx="6307015" cy="473026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Textfeld 2"/>
          <p:cNvSpPr txBox="1"/>
          <p:nvPr/>
        </p:nvSpPr>
        <p:spPr>
          <a:xfrm>
            <a:off x="194369" y="492372"/>
            <a:ext cx="6511013" cy="3785652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de-DE" sz="4000" dirty="0" smtClean="0"/>
              <a:t>Jetzt vormerken!</a:t>
            </a:r>
          </a:p>
          <a:p>
            <a:pPr algn="ctr"/>
            <a:r>
              <a:rPr lang="de-DE" sz="4000" dirty="0" smtClean="0"/>
              <a:t>16. Deutsche Meisterschaft</a:t>
            </a:r>
          </a:p>
          <a:p>
            <a:pPr algn="ctr"/>
            <a:r>
              <a:rPr lang="de-DE" sz="4000" dirty="0" smtClean="0"/>
              <a:t> im Oldtimerpflügen 2017</a:t>
            </a:r>
          </a:p>
          <a:p>
            <a:pPr algn="ctr"/>
            <a:r>
              <a:rPr lang="de-DE" sz="4000" dirty="0" smtClean="0"/>
              <a:t>12.-13. August 2017</a:t>
            </a:r>
          </a:p>
          <a:p>
            <a:pPr algn="ctr"/>
            <a:r>
              <a:rPr lang="de-DE" sz="4000" dirty="0" smtClean="0"/>
              <a:t>57635 </a:t>
            </a:r>
            <a:r>
              <a:rPr lang="de-DE" sz="4000" dirty="0" err="1" smtClean="0"/>
              <a:t>Rettersen</a:t>
            </a:r>
            <a:r>
              <a:rPr lang="de-DE" sz="4000" dirty="0" smtClean="0"/>
              <a:t> (Westerwald)</a:t>
            </a:r>
          </a:p>
          <a:p>
            <a:pPr algn="ctr"/>
            <a:endParaRPr lang="de-DE" sz="4000" dirty="0"/>
          </a:p>
        </p:txBody>
      </p:sp>
      <p:sp>
        <p:nvSpPr>
          <p:cNvPr id="9" name="Textfeld 8"/>
          <p:cNvSpPr txBox="1"/>
          <p:nvPr/>
        </p:nvSpPr>
        <p:spPr>
          <a:xfrm>
            <a:off x="328249" y="9378466"/>
            <a:ext cx="6126100" cy="218521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de-DE" sz="3600" dirty="0" smtClean="0"/>
              <a:t>Anmeldungen nimmt entgegen:</a:t>
            </a:r>
          </a:p>
          <a:p>
            <a:pPr algn="ctr"/>
            <a:r>
              <a:rPr lang="de-DE" sz="2000" dirty="0" smtClean="0"/>
              <a:t>Bernd Schulze-Entrup</a:t>
            </a:r>
          </a:p>
          <a:p>
            <a:pPr algn="ctr"/>
            <a:r>
              <a:rPr lang="de-DE" sz="2000" dirty="0" smtClean="0"/>
              <a:t>23701 </a:t>
            </a:r>
            <a:r>
              <a:rPr lang="de-DE" sz="2000" dirty="0" err="1" smtClean="0"/>
              <a:t>Süsel-Bockholt</a:t>
            </a:r>
            <a:endParaRPr lang="de-DE" sz="2000" dirty="0" smtClean="0"/>
          </a:p>
          <a:p>
            <a:pPr algn="ctr"/>
            <a:r>
              <a:rPr lang="de-DE" sz="2000" dirty="0" err="1" smtClean="0"/>
              <a:t>Överdiek</a:t>
            </a:r>
            <a:r>
              <a:rPr lang="de-DE" sz="2000" dirty="0" smtClean="0"/>
              <a:t> 17</a:t>
            </a:r>
          </a:p>
          <a:p>
            <a:pPr algn="ctr"/>
            <a:r>
              <a:rPr lang="de-DE" sz="2000" dirty="0" smtClean="0"/>
              <a:t>oder: </a:t>
            </a:r>
            <a:r>
              <a:rPr lang="de-DE" sz="2000" dirty="0" smtClean="0">
                <a:hlinkClick r:id="rId3"/>
              </a:rPr>
              <a:t>bschulzeentrup@web.de</a:t>
            </a:r>
            <a:endParaRPr lang="de-DE" sz="2000" dirty="0" smtClean="0"/>
          </a:p>
          <a:p>
            <a:pPr algn="ctr"/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178125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77</Words>
  <Application>Microsoft Office PowerPoint</Application>
  <PresentationFormat>Breitbild</PresentationFormat>
  <Paragraphs>30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Bernd Schulze-Entrup</dc:creator>
  <cp:lastModifiedBy>Bernd Schulze-Entrup</cp:lastModifiedBy>
  <cp:revision>5</cp:revision>
  <dcterms:created xsi:type="dcterms:W3CDTF">2016-06-27T04:25:46Z</dcterms:created>
  <dcterms:modified xsi:type="dcterms:W3CDTF">2017-01-24T10:38:25Z</dcterms:modified>
</cp:coreProperties>
</file>